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92" r:id="rId4"/>
    <p:sldId id="295" r:id="rId5"/>
    <p:sldId id="271" r:id="rId6"/>
    <p:sldId id="289" r:id="rId7"/>
    <p:sldId id="290" r:id="rId8"/>
    <p:sldId id="293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88" r:id="rId18"/>
    <p:sldId id="279" r:id="rId19"/>
    <p:sldId id="280" r:id="rId20"/>
    <p:sldId id="277" r:id="rId21"/>
    <p:sldId id="281" r:id="rId22"/>
    <p:sldId id="282" r:id="rId23"/>
    <p:sldId id="278" r:id="rId24"/>
    <p:sldId id="283" r:id="rId25"/>
    <p:sldId id="296" r:id="rId26"/>
    <p:sldId id="297" r:id="rId27"/>
    <p:sldId id="301" r:id="rId28"/>
    <p:sldId id="298" r:id="rId29"/>
    <p:sldId id="294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452" autoAdjust="0"/>
  </p:normalViewPr>
  <p:slideViewPr>
    <p:cSldViewPr>
      <p:cViewPr varScale="1">
        <p:scale>
          <a:sx n="71" d="100"/>
          <a:sy n="71" d="100"/>
        </p:scale>
        <p:origin x="-162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5F310-0459-40F6-BA03-4FBB78F0E388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3E088-09EB-4FBC-A7B7-119421E1A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1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088-09EB-4FBC-A7B7-119421E1AF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088-09EB-4FBC-A7B7-119421E1AF8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088-09EB-4FBC-A7B7-119421E1AF8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5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1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9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9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8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32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8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5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7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E4E9-AF2F-4909-AFD6-B0BF0A3F1CB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19AD-E479-4E5B-80C9-2B5501FB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SpyBlo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assets.documentcloud.org/documents/888734/cotraveler-tracking-redacted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lin.co.uk/p/quad-core-raspberry-pi-v2-development-kit-n01e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bc.ca/news2/pdf/airports_redacted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12873/this-recycling-bin-is-following-yo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content.tfl.gov.uk/review-tfl-wifi-pilo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content.tfl.gov.uk/review-tfl-wifi-pilo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Demonstration of Mobile Device </a:t>
            </a:r>
            <a:r>
              <a:rPr lang="en-GB" dirty="0" err="1"/>
              <a:t>WiFi</a:t>
            </a:r>
            <a:r>
              <a:rPr lang="en-GB" dirty="0"/>
              <a:t> Operational (In)Security,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 </a:t>
            </a:r>
            <a:r>
              <a:rPr lang="en-GB" dirty="0" smtClean="0">
                <a:hlinkClick r:id="rId2" tooltip="https://twitter.com/SpyBlog"/>
              </a:rPr>
              <a:t>@</a:t>
            </a:r>
            <a:r>
              <a:rPr lang="en-GB" dirty="0" err="1" smtClean="0">
                <a:hlinkClick r:id="rId2" tooltip="https://twitter.com/SpyBlog"/>
              </a:rPr>
              <a:t>SpyBlog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11 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2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wigle.net </a:t>
            </a:r>
            <a:r>
              <a:rPr lang="en-GB" dirty="0" smtClean="0"/>
              <a:t>– </a:t>
            </a:r>
            <a:r>
              <a:rPr lang="en-GB" dirty="0" err="1" smtClean="0"/>
              <a:t>WiFi</a:t>
            </a:r>
            <a:r>
              <a:rPr lang="en-GB" dirty="0" smtClean="0"/>
              <a:t> Access Point SSID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wigle.net -15 </a:t>
            </a:r>
            <a:r>
              <a:rPr lang="en-GB" dirty="0" err="1" smtClean="0"/>
              <a:t>Hanbury</a:t>
            </a:r>
            <a:r>
              <a:rPr lang="en-GB" dirty="0" smtClean="0"/>
              <a:t> Street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50" y="2276872"/>
            <a:ext cx="6150771" cy="381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</p:spTree>
    <p:extLst>
      <p:ext uri="{BB962C8B-B14F-4D97-AF65-F5344CB8AC3E}">
        <p14:creationId xmlns:p14="http://schemas.microsoft.com/office/powerpoint/2010/main" val="22642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wigle.net – </a:t>
            </a:r>
            <a:r>
              <a:rPr lang="en-GB" dirty="0" err="1"/>
              <a:t>WiFi</a:t>
            </a:r>
            <a:r>
              <a:rPr lang="en-GB" dirty="0"/>
              <a:t> Access Point SSID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wigle.net -15 </a:t>
            </a:r>
            <a:r>
              <a:rPr lang="en-GB" dirty="0" err="1" smtClean="0"/>
              <a:t>Hanbury</a:t>
            </a:r>
            <a:r>
              <a:rPr lang="en-GB" dirty="0" smtClean="0"/>
              <a:t> Street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299518"/>
            <a:ext cx="6192688" cy="377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</p:spTree>
    <p:extLst>
      <p:ext uri="{BB962C8B-B14F-4D97-AF65-F5344CB8AC3E}">
        <p14:creationId xmlns:p14="http://schemas.microsoft.com/office/powerpoint/2010/main" val="16148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wigle.net – </a:t>
            </a:r>
            <a:r>
              <a:rPr lang="en-GB" dirty="0" err="1"/>
              <a:t>WiFi</a:t>
            </a:r>
            <a:r>
              <a:rPr lang="en-GB" dirty="0"/>
              <a:t> Access Point SSID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wigle.net -15 </a:t>
            </a:r>
            <a:r>
              <a:rPr lang="en-GB" dirty="0" err="1" smtClean="0"/>
              <a:t>Hanbury</a:t>
            </a:r>
            <a:r>
              <a:rPr lang="en-GB" dirty="0" smtClean="0"/>
              <a:t> Street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082" y="2299518"/>
            <a:ext cx="6089708" cy="377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</p:spTree>
    <p:extLst>
      <p:ext uri="{BB962C8B-B14F-4D97-AF65-F5344CB8AC3E}">
        <p14:creationId xmlns:p14="http://schemas.microsoft.com/office/powerpoint/2010/main" val="30174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wigle.net – </a:t>
            </a:r>
            <a:r>
              <a:rPr lang="en-GB" dirty="0" err="1"/>
              <a:t>WiFi</a:t>
            </a:r>
            <a:r>
              <a:rPr lang="en-GB" dirty="0"/>
              <a:t> Access Point SSID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wigle.net -15 </a:t>
            </a:r>
            <a:r>
              <a:rPr lang="en-GB" dirty="0" err="1" smtClean="0"/>
              <a:t>Hanbury</a:t>
            </a:r>
            <a:r>
              <a:rPr lang="en-GB" dirty="0" smtClean="0"/>
              <a:t> Street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964" y="2299518"/>
            <a:ext cx="6121944" cy="377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</p:spTree>
    <p:extLst>
      <p:ext uri="{BB962C8B-B14F-4D97-AF65-F5344CB8AC3E}">
        <p14:creationId xmlns:p14="http://schemas.microsoft.com/office/powerpoint/2010/main" val="18420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wigle.net – </a:t>
            </a:r>
            <a:r>
              <a:rPr lang="en-GB" dirty="0" err="1"/>
              <a:t>WiFi</a:t>
            </a:r>
            <a:r>
              <a:rPr lang="en-GB" dirty="0"/>
              <a:t> Access Point SSID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wigle.net -15 </a:t>
            </a:r>
            <a:r>
              <a:rPr lang="en-GB" dirty="0" err="1" smtClean="0"/>
              <a:t>Hanbury</a:t>
            </a:r>
            <a:r>
              <a:rPr lang="en-GB" dirty="0" smtClean="0"/>
              <a:t> Street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964" y="2299944"/>
            <a:ext cx="6121944" cy="377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</p:spTree>
    <p:extLst>
      <p:ext uri="{BB962C8B-B14F-4D97-AF65-F5344CB8AC3E}">
        <p14:creationId xmlns:p14="http://schemas.microsoft.com/office/powerpoint/2010/main" val="17098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wigle.net – </a:t>
            </a:r>
            <a:r>
              <a:rPr lang="en-GB" dirty="0" err="1"/>
              <a:t>WiFi</a:t>
            </a:r>
            <a:r>
              <a:rPr lang="en-GB" dirty="0"/>
              <a:t> Access Point SSID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wigle.net -15 </a:t>
            </a:r>
            <a:r>
              <a:rPr lang="en-GB" dirty="0" err="1" smtClean="0"/>
              <a:t>Hanbury</a:t>
            </a:r>
            <a:r>
              <a:rPr lang="en-GB" dirty="0" smtClean="0"/>
              <a:t> Street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964" y="3072264"/>
            <a:ext cx="6121944" cy="22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880" y="3244334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wigle.net -15 </a:t>
            </a:r>
            <a:r>
              <a:rPr lang="en-GB" dirty="0" err="1"/>
              <a:t>Hanbury</a:t>
            </a:r>
            <a:r>
              <a:rPr lang="en-GB" dirty="0"/>
              <a:t> Street</a:t>
            </a:r>
          </a:p>
        </p:txBody>
      </p:sp>
    </p:spTree>
    <p:extLst>
      <p:ext uri="{BB962C8B-B14F-4D97-AF65-F5344CB8AC3E}">
        <p14:creationId xmlns:p14="http://schemas.microsoft.com/office/powerpoint/2010/main" val="12755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could be anywhere in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BTWiFi</a:t>
            </a:r>
            <a:endParaRPr lang="en-GB" dirty="0" smtClean="0"/>
          </a:p>
          <a:p>
            <a:r>
              <a:rPr lang="en-GB" dirty="0" err="1" smtClean="0"/>
              <a:t>BTWi</a:t>
            </a:r>
            <a:r>
              <a:rPr lang="en-GB" dirty="0" smtClean="0"/>
              <a:t>-fi</a:t>
            </a:r>
          </a:p>
          <a:p>
            <a:r>
              <a:rPr lang="en-GB" dirty="0" err="1" smtClean="0"/>
              <a:t>BTWifi</a:t>
            </a:r>
            <a:r>
              <a:rPr lang="en-GB" dirty="0" smtClean="0"/>
              <a:t>-with-FON</a:t>
            </a:r>
          </a:p>
          <a:p>
            <a:r>
              <a:rPr lang="en-GB" dirty="0" err="1" smtClean="0"/>
              <a:t>BTWifi</a:t>
            </a:r>
            <a:r>
              <a:rPr lang="en-GB" dirty="0" smtClean="0"/>
              <a:t>-X</a:t>
            </a:r>
          </a:p>
          <a:p>
            <a:r>
              <a:rPr lang="en-GB" dirty="0"/>
              <a:t>O2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 err="1"/>
              <a:t>Wifi</a:t>
            </a:r>
            <a:r>
              <a:rPr lang="en-GB"/>
              <a:t> Extra</a:t>
            </a:r>
            <a:endParaRPr lang="en-GB" dirty="0" smtClean="0"/>
          </a:p>
          <a:p>
            <a:r>
              <a:rPr lang="en-GB" dirty="0" err="1" smtClean="0"/>
              <a:t>VodafoneWiFi</a:t>
            </a:r>
            <a:endParaRPr lang="en-GB" dirty="0" smtClean="0"/>
          </a:p>
          <a:p>
            <a:r>
              <a:rPr lang="en-GB" dirty="0"/>
              <a:t>_The Cloud </a:t>
            </a:r>
            <a:r>
              <a:rPr lang="en-GB" dirty="0" smtClean="0"/>
              <a:t>X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could be anywhere in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EE </a:t>
            </a:r>
            <a:r>
              <a:rPr lang="en-GB" dirty="0" err="1" smtClean="0"/>
              <a:t>WiFi</a:t>
            </a:r>
            <a:r>
              <a:rPr lang="en-GB" dirty="0" smtClean="0"/>
              <a:t>-Auto</a:t>
            </a:r>
          </a:p>
          <a:p>
            <a:r>
              <a:rPr lang="en-GB" dirty="0"/>
              <a:t>Virgin Media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/>
              <a:t>Virgin </a:t>
            </a:r>
            <a:r>
              <a:rPr lang="en-GB" dirty="0" smtClean="0"/>
              <a:t>Media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67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could be on the move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AddLee</a:t>
            </a:r>
            <a:r>
              <a:rPr lang="en-GB" dirty="0"/>
              <a:t> </a:t>
            </a:r>
            <a:r>
              <a:rPr lang="en-GB" dirty="0" smtClean="0"/>
              <a:t>Wi-Fi</a:t>
            </a:r>
          </a:p>
          <a:p>
            <a:r>
              <a:rPr lang="en-GB" dirty="0" smtClean="0"/>
              <a:t>National Express Coach</a:t>
            </a:r>
          </a:p>
          <a:p>
            <a:r>
              <a:rPr lang="en-GB" dirty="0" err="1" smtClean="0"/>
              <a:t>megabus-wifi</a:t>
            </a:r>
            <a:endParaRPr lang="en-GB" dirty="0" smtClean="0"/>
          </a:p>
          <a:p>
            <a:r>
              <a:rPr lang="en-GB" dirty="0" smtClean="0"/>
              <a:t>ABELLIO-BUS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8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could be tracked on the move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Audi_MMI_3944</a:t>
            </a:r>
          </a:p>
          <a:p>
            <a:r>
              <a:rPr lang="en-GB" dirty="0" smtClean="0"/>
              <a:t>Audi_MMI_4579</a:t>
            </a:r>
          </a:p>
          <a:p>
            <a:r>
              <a:rPr lang="en-GB" dirty="0"/>
              <a:t>Porsche_WLAN_817e5f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 Spies are snooping on </a:t>
            </a:r>
            <a:r>
              <a:rPr lang="en-GB" dirty="0" err="1" smtClean="0"/>
              <a:t>MobilePhones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#Snowden doc – NSA Co-Traveller</a:t>
            </a:r>
          </a:p>
          <a:p>
            <a:pPr lvl="2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assets.documentcloud.org/documents/888734/cotraveler-tracking-redacted.pdf</a:t>
            </a:r>
            <a:r>
              <a:rPr lang="en-GB" dirty="0" smtClean="0"/>
              <a:t>		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4407014" cy="32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 I know where you have been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Gatwick FREE </a:t>
            </a:r>
            <a:r>
              <a:rPr lang="en-GB" dirty="0" smtClean="0"/>
              <a:t>Wi-Fi</a:t>
            </a:r>
          </a:p>
          <a:p>
            <a:r>
              <a:rPr lang="en-GB" dirty="0"/>
              <a:t>_Heathrow </a:t>
            </a:r>
            <a:r>
              <a:rPr lang="en-GB" dirty="0" smtClean="0"/>
              <a:t>Wi-Fi</a:t>
            </a:r>
          </a:p>
          <a:p>
            <a:r>
              <a:rPr lang="en-GB" dirty="0"/>
              <a:t>Nice Airport Free </a:t>
            </a:r>
            <a:r>
              <a:rPr lang="en-GB" dirty="0" err="1"/>
              <a:t>WiFi</a:t>
            </a:r>
            <a:endParaRPr lang="en-GB" dirty="0" smtClean="0"/>
          </a:p>
          <a:p>
            <a:r>
              <a:rPr lang="en-GB" dirty="0"/>
              <a:t>_</a:t>
            </a:r>
            <a:r>
              <a:rPr lang="en-GB" dirty="0" err="1"/>
              <a:t>Bentall</a:t>
            </a:r>
            <a:r>
              <a:rPr lang="en-GB" dirty="0"/>
              <a:t> Centre FREE </a:t>
            </a:r>
            <a:r>
              <a:rPr lang="en-GB" dirty="0" smtClean="0"/>
              <a:t>WIFI</a:t>
            </a:r>
          </a:p>
          <a:p>
            <a:r>
              <a:rPr lang="en-GB" dirty="0" smtClean="0"/>
              <a:t>The </a:t>
            </a:r>
            <a:r>
              <a:rPr lang="en-GB" dirty="0"/>
              <a:t>In and Out Club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/>
              <a:t>_</a:t>
            </a:r>
            <a:r>
              <a:rPr lang="en-GB" dirty="0" err="1"/>
              <a:t>Gunwharf</a:t>
            </a:r>
            <a:r>
              <a:rPr lang="en-GB" dirty="0"/>
              <a:t> Quays Free </a:t>
            </a:r>
            <a:r>
              <a:rPr lang="en-GB" dirty="0" smtClean="0"/>
              <a:t>WIFI</a:t>
            </a:r>
          </a:p>
          <a:p>
            <a:r>
              <a:rPr lang="en-GB" dirty="0"/>
              <a:t>Free </a:t>
            </a:r>
            <a:r>
              <a:rPr lang="en-GB" dirty="0" err="1"/>
              <a:t>Kitzsteinhorn</a:t>
            </a:r>
            <a:r>
              <a:rPr lang="en-GB" dirty="0"/>
              <a:t> </a:t>
            </a:r>
            <a:r>
              <a:rPr lang="en-GB" dirty="0" err="1"/>
              <a:t>WiFi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2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 </a:t>
            </a:r>
            <a:r>
              <a:rPr lang="en-GB" dirty="0"/>
              <a:t>s</a:t>
            </a:r>
            <a:r>
              <a:rPr lang="en-GB" dirty="0" smtClean="0"/>
              <a:t>everal candidate locations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Fox &amp; Hounds</a:t>
            </a:r>
          </a:p>
          <a:p>
            <a:r>
              <a:rPr lang="en-GB" dirty="0"/>
              <a:t>The </a:t>
            </a:r>
            <a:r>
              <a:rPr lang="en-GB" dirty="0" smtClean="0"/>
              <a:t>Riverside</a:t>
            </a:r>
          </a:p>
          <a:p>
            <a:r>
              <a:rPr lang="en-GB" dirty="0" smtClean="0"/>
              <a:t>HP-Print-1C-Officejet </a:t>
            </a:r>
            <a:r>
              <a:rPr lang="en-GB" dirty="0"/>
              <a:t>Pro 8610</a:t>
            </a:r>
            <a:endParaRPr lang="en-GB" dirty="0" smtClean="0"/>
          </a:p>
          <a:p>
            <a:r>
              <a:rPr lang="en-GB" dirty="0"/>
              <a:t>M&amp;S Free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 err="1" smtClean="0"/>
              <a:t>BarclaysFreeWiFi</a:t>
            </a:r>
            <a:endParaRPr lang="en-GB" dirty="0" smtClean="0"/>
          </a:p>
          <a:p>
            <a:r>
              <a:rPr lang="en-GB" dirty="0" smtClean="0"/>
              <a:t>McDonald's </a:t>
            </a:r>
            <a:r>
              <a:rPr lang="en-GB" dirty="0"/>
              <a:t>Free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/>
              <a:t>Sainsbury's </a:t>
            </a:r>
            <a:r>
              <a:rPr lang="en-GB" dirty="0" err="1"/>
              <a:t>WiFi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2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 Tracking your Home Address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BTHub4-CNT4</a:t>
            </a:r>
          </a:p>
          <a:p>
            <a:r>
              <a:rPr lang="en-GB" dirty="0"/>
              <a:t>BT Smart Hub </a:t>
            </a:r>
            <a:r>
              <a:rPr lang="en-GB" dirty="0" smtClean="0"/>
              <a:t>2465</a:t>
            </a:r>
          </a:p>
          <a:p>
            <a:r>
              <a:rPr lang="en-GB" dirty="0" smtClean="0"/>
              <a:t>BTHub5-R7KS</a:t>
            </a:r>
          </a:p>
          <a:p>
            <a:r>
              <a:rPr lang="en-GB" dirty="0" smtClean="0"/>
              <a:t>TALKTALK8F32E4</a:t>
            </a:r>
          </a:p>
          <a:p>
            <a:r>
              <a:rPr lang="en-GB" dirty="0" smtClean="0"/>
              <a:t>TALKTALK-A63C9E</a:t>
            </a:r>
          </a:p>
          <a:p>
            <a:r>
              <a:rPr lang="en-GB" dirty="0" smtClean="0"/>
              <a:t>VM721616-2G</a:t>
            </a:r>
          </a:p>
          <a:p>
            <a:r>
              <a:rPr lang="en-GB" dirty="0" smtClean="0"/>
              <a:t>VM5223462</a:t>
            </a:r>
          </a:p>
        </p:txBody>
      </p:sp>
    </p:spTree>
    <p:extLst>
      <p:ext uri="{BB962C8B-B14F-4D97-AF65-F5344CB8AC3E}">
        <p14:creationId xmlns:p14="http://schemas.microsoft.com/office/powerpoint/2010/main" val="32296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only 3 data points to de-anonymise 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virginmedia2721027,humbleabode,Applebees,HOTEL </a:t>
            </a:r>
            <a:r>
              <a:rPr lang="en-GB" dirty="0" err="1"/>
              <a:t>BROADBAND,Avonpark</a:t>
            </a:r>
            <a:r>
              <a:rPr lang="en-GB" dirty="0"/>
              <a:t> 2,SKY33BBE,DoubleTree Wireless,BTHub5-XWMZ,BTHub6-MGSM,SKY64926</a:t>
            </a:r>
            <a:endParaRPr lang="en-GB" dirty="0" smtClean="0"/>
          </a:p>
          <a:p>
            <a:r>
              <a:rPr lang="en-GB" dirty="0" smtClean="0"/>
              <a:t>Surrey </a:t>
            </a:r>
            <a:r>
              <a:rPr lang="en-GB" dirty="0" err="1"/>
              <a:t>Libraries,GOODTASTE,Comfort</a:t>
            </a:r>
            <a:r>
              <a:rPr lang="en-GB" dirty="0"/>
              <a:t>-Suites-</a:t>
            </a:r>
            <a:r>
              <a:rPr lang="en-GB" dirty="0" err="1"/>
              <a:t>Epernay,The</a:t>
            </a:r>
            <a:r>
              <a:rPr lang="en-GB" dirty="0"/>
              <a:t> </a:t>
            </a:r>
            <a:r>
              <a:rPr lang="en-GB" dirty="0" err="1"/>
              <a:t>Brickmakers</a:t>
            </a:r>
            <a:r>
              <a:rPr lang="en-GB" dirty="0"/>
              <a:t> Arms Free Wifi,Theatre_Public,BTWiFi,Livebox-A744,VM180992-2G,BTHub5-XKRP,PrimalRoost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1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 trying to hide with unique 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Police Surveillance Van #</a:t>
            </a:r>
            <a:r>
              <a:rPr lang="en-GB" dirty="0" smtClean="0"/>
              <a:t>34</a:t>
            </a:r>
          </a:p>
          <a:p>
            <a:r>
              <a:rPr lang="en-GB" dirty="0"/>
              <a:t>Police surveillance van </a:t>
            </a:r>
            <a:r>
              <a:rPr lang="en-GB" dirty="0" smtClean="0"/>
              <a:t>2</a:t>
            </a:r>
          </a:p>
          <a:p>
            <a:r>
              <a:rPr lang="en-GB" dirty="0"/>
              <a:t>HELP I'M TRAPPED IN A </a:t>
            </a:r>
            <a:r>
              <a:rPr lang="en-GB" dirty="0" smtClean="0"/>
              <a:t>ROUTER_EXT</a:t>
            </a:r>
          </a:p>
          <a:p>
            <a:r>
              <a:rPr lang="en-GB" dirty="0" smtClean="0"/>
              <a:t>Hanger_51_Guest</a:t>
            </a:r>
          </a:p>
          <a:p>
            <a:r>
              <a:rPr lang="en-GB" dirty="0"/>
              <a:t>OOOOOH Look A Bird</a:t>
            </a:r>
            <a:r>
              <a:rPr lang="en-GB" dirty="0" smtClean="0"/>
              <a:t>!</a:t>
            </a:r>
          </a:p>
          <a:p>
            <a:r>
              <a:rPr lang="en-GB" dirty="0" err="1" smtClean="0"/>
              <a:t>OneConnectionToRuleThem</a:t>
            </a:r>
            <a:endParaRPr lang="en-GB" dirty="0" smtClean="0"/>
          </a:p>
          <a:p>
            <a:r>
              <a:rPr lang="en-GB" dirty="0"/>
              <a:t>Not The Wi-Fi You're Looking For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7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Grabbing </a:t>
            </a:r>
            <a:r>
              <a:rPr lang="en-GB" dirty="0" err="1" smtClean="0"/>
              <a:t>WiFi</a:t>
            </a:r>
            <a:r>
              <a:rPr lang="en-GB" dirty="0" smtClean="0"/>
              <a:t> MAC &amp; SSID &amp; Probes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Hardware </a:t>
            </a:r>
            <a:r>
              <a:rPr lang="en-GB" dirty="0" err="1" smtClean="0"/>
              <a:t>incl</a:t>
            </a:r>
            <a:r>
              <a:rPr lang="en-GB" dirty="0" smtClean="0"/>
              <a:t> cables</a:t>
            </a:r>
          </a:p>
          <a:p>
            <a:pPr lvl="1"/>
            <a:r>
              <a:rPr lang="en-GB" dirty="0" smtClean="0"/>
              <a:t>Raspberry Pi Zero or Zero W - £20</a:t>
            </a:r>
          </a:p>
          <a:p>
            <a:pPr lvl="1"/>
            <a:r>
              <a:rPr lang="en-GB" dirty="0" smtClean="0"/>
              <a:t>Raspberry Pi 2 B - £30 (no built in </a:t>
            </a:r>
            <a:r>
              <a:rPr lang="en-GB" dirty="0" err="1" smtClean="0"/>
              <a:t>WiFi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Raspberry Pi 3 - £40</a:t>
            </a:r>
          </a:p>
          <a:p>
            <a:pPr marL="0" indent="0">
              <a:buNone/>
            </a:pPr>
            <a:r>
              <a:rPr lang="en-GB" dirty="0" smtClean="0"/>
              <a:t>N.B. the built in Broadcom </a:t>
            </a:r>
            <a:r>
              <a:rPr lang="en-GB" dirty="0" err="1" smtClean="0"/>
              <a:t>WiFi</a:t>
            </a:r>
            <a:r>
              <a:rPr lang="en-GB" dirty="0" smtClean="0"/>
              <a:t> does </a:t>
            </a:r>
            <a:r>
              <a:rPr lang="en-GB" b="1" dirty="0" smtClean="0"/>
              <a:t>not</a:t>
            </a:r>
            <a:r>
              <a:rPr lang="en-GB" dirty="0" smtClean="0"/>
              <a:t> support the necessary </a:t>
            </a:r>
            <a:r>
              <a:rPr lang="en-GB" dirty="0" err="1" smtClean="0"/>
              <a:t>WiFi</a:t>
            </a:r>
            <a:r>
              <a:rPr lang="en-GB" dirty="0" smtClean="0"/>
              <a:t> Monitor mode so:</a:t>
            </a:r>
          </a:p>
          <a:p>
            <a:pPr lvl="1"/>
            <a:r>
              <a:rPr lang="en-GB" dirty="0" err="1" smtClean="0"/>
              <a:t>WiFi</a:t>
            </a:r>
            <a:r>
              <a:rPr lang="en-GB" dirty="0" smtClean="0"/>
              <a:t> dongle e.g. </a:t>
            </a:r>
            <a:r>
              <a:rPr lang="en-GB" dirty="0" err="1" smtClean="0"/>
              <a:t>RALink</a:t>
            </a:r>
            <a:r>
              <a:rPr lang="en-GB" dirty="0" smtClean="0"/>
              <a:t> RT5270 chipset   £5 - £10</a:t>
            </a:r>
          </a:p>
          <a:p>
            <a:pPr lvl="1"/>
            <a:r>
              <a:rPr lang="en-GB" dirty="0" smtClean="0"/>
              <a:t>mobile device recharge USB battery pack £10 -£20</a:t>
            </a:r>
          </a:p>
        </p:txBody>
      </p:sp>
    </p:spTree>
    <p:extLst>
      <p:ext uri="{BB962C8B-B14F-4D97-AF65-F5344CB8AC3E}">
        <p14:creationId xmlns:p14="http://schemas.microsoft.com/office/powerpoint/2010/main" val="40439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Grabbing </a:t>
            </a:r>
            <a:r>
              <a:rPr lang="en-GB" dirty="0" err="1" smtClean="0"/>
              <a:t>WiFi</a:t>
            </a:r>
            <a:r>
              <a:rPr lang="en-GB" dirty="0" smtClean="0"/>
              <a:t> MAC &amp; SSID &amp; Probes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Hardware</a:t>
            </a:r>
          </a:p>
          <a:p>
            <a:r>
              <a:rPr lang="en-GB" dirty="0" smtClean="0"/>
              <a:t>Maplin still stock a Raspberry Pi 2 B kit with Mouse, Keyboard,  powered USB hub, Ethernet, HDMI cables, </a:t>
            </a:r>
            <a:r>
              <a:rPr lang="en-GB" dirty="0" err="1" smtClean="0"/>
              <a:t>microUSB</a:t>
            </a:r>
            <a:r>
              <a:rPr lang="en-GB" dirty="0" smtClean="0"/>
              <a:t> power supply, NOOBS microSD and a RTL5270 </a:t>
            </a:r>
            <a:r>
              <a:rPr lang="en-GB" dirty="0" err="1" smtClean="0"/>
              <a:t>WiFi</a:t>
            </a:r>
            <a:r>
              <a:rPr lang="en-GB" dirty="0" smtClean="0"/>
              <a:t> dongle for just under £50</a:t>
            </a:r>
          </a:p>
          <a:p>
            <a:r>
              <a:rPr lang="en-GB" dirty="0">
                <a:hlinkClick r:id="rId3"/>
              </a:rPr>
              <a:t>https://www.maplin.co.uk/p/quad-core-raspberry-pi-v2-development-kit-n01ea</a:t>
            </a:r>
            <a:endParaRPr lang="en-GB" dirty="0" smtClean="0"/>
          </a:p>
          <a:p>
            <a:r>
              <a:rPr lang="en-GB" dirty="0" smtClean="0"/>
              <a:t>(needs a case or </a:t>
            </a:r>
            <a:r>
              <a:rPr lang="en-GB" dirty="0" err="1" smtClean="0"/>
              <a:t>tupperware</a:t>
            </a:r>
            <a:r>
              <a:rPr lang="en-GB" dirty="0" smtClean="0"/>
              <a:t> box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Battery pack</a:t>
            </a:r>
          </a:p>
        </p:txBody>
      </p:sp>
    </p:spTree>
    <p:extLst>
      <p:ext uri="{BB962C8B-B14F-4D97-AF65-F5344CB8AC3E}">
        <p14:creationId xmlns:p14="http://schemas.microsoft.com/office/powerpoint/2010/main" val="16271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Grabbing </a:t>
            </a:r>
            <a:r>
              <a:rPr lang="en-GB" dirty="0" err="1" smtClean="0"/>
              <a:t>WiFi</a:t>
            </a:r>
            <a:r>
              <a:rPr lang="en-GB" dirty="0" smtClean="0"/>
              <a:t> MAC &amp; SSID &amp; Probes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Operating Systems for Raspberry Pi</a:t>
            </a:r>
          </a:p>
          <a:p>
            <a:pPr marL="0" indent="0">
              <a:buNone/>
            </a:pPr>
            <a:r>
              <a:rPr lang="en-GB" dirty="0" smtClean="0"/>
              <a:t>Started off using the </a:t>
            </a:r>
            <a:r>
              <a:rPr lang="en-GB" dirty="0" err="1" smtClean="0"/>
              <a:t>Raspi</a:t>
            </a:r>
            <a:r>
              <a:rPr lang="en-GB" dirty="0" smtClean="0"/>
              <a:t> compatible version of Kali Linux, popular with Penetration Testers / hackers </a:t>
            </a:r>
          </a:p>
          <a:p>
            <a:pPr marL="0" indent="0">
              <a:buNone/>
            </a:pPr>
            <a:r>
              <a:rPr lang="en-GB" dirty="0" smtClean="0"/>
              <a:t>Now the latest </a:t>
            </a:r>
            <a:r>
              <a:rPr lang="en-GB" b="1" dirty="0" err="1" smtClean="0"/>
              <a:t>Raspian</a:t>
            </a:r>
            <a:r>
              <a:rPr lang="en-GB" b="1" dirty="0" smtClean="0"/>
              <a:t> Stretch </a:t>
            </a:r>
            <a:r>
              <a:rPr lang="en-GB" dirty="0" smtClean="0"/>
              <a:t>repositories have adequate versions of the Application software mentioned earlier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683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Grabbing </a:t>
            </a:r>
            <a:r>
              <a:rPr lang="en-GB" dirty="0" err="1" smtClean="0"/>
              <a:t>WiFi</a:t>
            </a:r>
            <a:r>
              <a:rPr lang="en-GB" dirty="0" smtClean="0"/>
              <a:t> MAC &amp; SSID &amp; Probes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Application Software (open source)</a:t>
            </a:r>
          </a:p>
          <a:p>
            <a:r>
              <a:rPr lang="en-GB" b="1" dirty="0" err="1" smtClean="0"/>
              <a:t>sudo</a:t>
            </a:r>
            <a:r>
              <a:rPr lang="en-GB" b="1" dirty="0" smtClean="0"/>
              <a:t> apt-get install</a:t>
            </a:r>
          </a:p>
          <a:p>
            <a:pPr lvl="1"/>
            <a:r>
              <a:rPr lang="en-GB" b="1" dirty="0"/>
              <a:t>k</a:t>
            </a:r>
            <a:r>
              <a:rPr lang="en-GB" b="1" dirty="0" smtClean="0"/>
              <a:t>ismet</a:t>
            </a:r>
          </a:p>
          <a:p>
            <a:pPr lvl="1"/>
            <a:r>
              <a:rPr lang="en-GB" dirty="0" err="1" smtClean="0"/>
              <a:t>airodump</a:t>
            </a:r>
            <a:r>
              <a:rPr lang="en-GB" dirty="0" smtClean="0"/>
              <a:t>-ng part of </a:t>
            </a:r>
            <a:r>
              <a:rPr lang="en-GB" b="1" dirty="0" err="1" smtClean="0"/>
              <a:t>aircrack</a:t>
            </a:r>
            <a:r>
              <a:rPr lang="en-GB" b="1" dirty="0" smtClean="0"/>
              <a:t>-ng</a:t>
            </a:r>
            <a:r>
              <a:rPr lang="en-GB" dirty="0" smtClean="0"/>
              <a:t> suite</a:t>
            </a:r>
          </a:p>
          <a:p>
            <a:pPr lvl="1"/>
            <a:r>
              <a:rPr lang="en-GB" dirty="0" smtClean="0"/>
              <a:t>Python scripts using </a:t>
            </a:r>
            <a:r>
              <a:rPr lang="en-GB" b="1" dirty="0" err="1" smtClean="0"/>
              <a:t>scapy</a:t>
            </a:r>
            <a:r>
              <a:rPr lang="en-GB" dirty="0" smtClean="0"/>
              <a:t> and </a:t>
            </a:r>
            <a:r>
              <a:rPr lang="en-GB" b="1" dirty="0" smtClean="0"/>
              <a:t>python-</a:t>
            </a:r>
            <a:r>
              <a:rPr lang="en-GB" b="1" dirty="0" err="1" smtClean="0"/>
              <a:t>netaddr</a:t>
            </a:r>
            <a:endParaRPr lang="en-GB" b="1" dirty="0" smtClean="0"/>
          </a:p>
          <a:p>
            <a:pPr lvl="1"/>
            <a:r>
              <a:rPr lang="en-GB" b="1" dirty="0" err="1"/>
              <a:t>m</a:t>
            </a:r>
            <a:r>
              <a:rPr lang="en-GB" b="1" dirty="0" err="1" smtClean="0"/>
              <a:t>acchanger</a:t>
            </a:r>
            <a:r>
              <a:rPr lang="en-GB" dirty="0" smtClean="0"/>
              <a:t> – script </a:t>
            </a:r>
            <a:r>
              <a:rPr lang="en-GB" dirty="0" err="1" smtClean="0"/>
              <a:t>WiFi</a:t>
            </a:r>
            <a:r>
              <a:rPr lang="en-GB" dirty="0" smtClean="0"/>
              <a:t> MAC address changes</a:t>
            </a:r>
          </a:p>
          <a:p>
            <a:pPr lvl="1"/>
            <a:r>
              <a:rPr lang="en-GB" b="1" dirty="0" err="1"/>
              <a:t>w</a:t>
            </a:r>
            <a:r>
              <a:rPr lang="en-GB" b="1" dirty="0" err="1" smtClean="0"/>
              <a:t>ireshark</a:t>
            </a:r>
            <a:r>
              <a:rPr lang="en-GB" dirty="0" smtClean="0"/>
              <a:t> </a:t>
            </a:r>
          </a:p>
          <a:p>
            <a:pPr lvl="1"/>
            <a:r>
              <a:rPr lang="en-GB" b="1" dirty="0" smtClean="0"/>
              <a:t>mdk3</a:t>
            </a:r>
            <a:r>
              <a:rPr lang="en-GB" dirty="0" smtClean="0"/>
              <a:t> –</a:t>
            </a:r>
            <a:r>
              <a:rPr lang="en-GB" dirty="0" err="1" smtClean="0"/>
              <a:t>WiFi</a:t>
            </a:r>
            <a:r>
              <a:rPr lang="en-GB" dirty="0" smtClean="0"/>
              <a:t> attack tool - can be used to fake SSID</a:t>
            </a:r>
          </a:p>
          <a:p>
            <a:pPr lvl="1"/>
            <a:r>
              <a:rPr lang="en-GB" b="1" dirty="0" err="1" smtClean="0"/>
              <a:t>tmux</a:t>
            </a:r>
            <a:r>
              <a:rPr lang="en-GB" dirty="0" smtClean="0"/>
              <a:t>  - keeps your sessions running when disconnected from SSH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66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protect your privacy &amp;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Disable </a:t>
            </a:r>
            <a:r>
              <a:rPr lang="en-GB" dirty="0" err="1" smtClean="0"/>
              <a:t>WiFi</a:t>
            </a:r>
            <a:r>
              <a:rPr lang="en-GB" dirty="0" smtClean="0"/>
              <a:t> (&amp; </a:t>
            </a:r>
            <a:r>
              <a:rPr lang="en-GB" dirty="0" err="1" smtClean="0"/>
              <a:t>BlueTooth</a:t>
            </a:r>
            <a:r>
              <a:rPr lang="en-GB" dirty="0" smtClean="0"/>
              <a:t>) on your mobile device </a:t>
            </a:r>
            <a:r>
              <a:rPr lang="en-GB" b="1" dirty="0" smtClean="0"/>
              <a:t>before</a:t>
            </a:r>
            <a:r>
              <a:rPr lang="en-GB" dirty="0" smtClean="0"/>
              <a:t>  you leave home or </a:t>
            </a:r>
            <a:r>
              <a:rPr lang="en-GB" dirty="0" smtClean="0"/>
              <a:t>work (also saves battery)</a:t>
            </a:r>
            <a:endParaRPr lang="en-GB" dirty="0" smtClean="0"/>
          </a:p>
          <a:p>
            <a:r>
              <a:rPr lang="en-GB" dirty="0" smtClean="0"/>
              <a:t>Do not enable Connect Automatically</a:t>
            </a:r>
          </a:p>
          <a:p>
            <a:r>
              <a:rPr lang="en-GB" dirty="0" smtClean="0"/>
              <a:t>Check you have not enabled advanced persistent </a:t>
            </a:r>
            <a:r>
              <a:rPr lang="en-GB" dirty="0" err="1"/>
              <a:t>W</a:t>
            </a:r>
            <a:r>
              <a:rPr lang="en-GB" dirty="0" err="1" smtClean="0"/>
              <a:t>iFi</a:t>
            </a:r>
            <a:r>
              <a:rPr lang="en-GB" dirty="0" smtClean="0"/>
              <a:t> settings </a:t>
            </a:r>
          </a:p>
          <a:p>
            <a:pPr lvl="2"/>
            <a:r>
              <a:rPr lang="en-GB" dirty="0" smtClean="0"/>
              <a:t> </a:t>
            </a:r>
            <a:r>
              <a:rPr lang="en-GB" dirty="0" err="1" smtClean="0"/>
              <a:t>WiFi</a:t>
            </a:r>
            <a:r>
              <a:rPr lang="en-GB" dirty="0" smtClean="0"/>
              <a:t> on whilst in sleep mode</a:t>
            </a:r>
          </a:p>
          <a:p>
            <a:pPr lvl="2"/>
            <a:r>
              <a:rPr lang="en-GB" dirty="0" smtClean="0"/>
              <a:t> Automatically connect to Open Networks	</a:t>
            </a:r>
          </a:p>
          <a:p>
            <a:r>
              <a:rPr lang="en-GB" dirty="0" smtClean="0"/>
              <a:t>Use common SSID at home or work </a:t>
            </a:r>
            <a:r>
              <a:rPr lang="en-GB" b="1" dirty="0" smtClean="0"/>
              <a:t>without</a:t>
            </a:r>
            <a:r>
              <a:rPr lang="en-GB" dirty="0" smtClean="0"/>
              <a:t> router serial number i.e.  change VM123456 to Virgin Media </a:t>
            </a:r>
          </a:p>
          <a:p>
            <a:r>
              <a:rPr lang="en-GB" dirty="0" smtClean="0"/>
              <a:t>Change your </a:t>
            </a:r>
            <a:r>
              <a:rPr lang="en-GB" dirty="0" err="1" smtClean="0"/>
              <a:t>WiFi</a:t>
            </a:r>
            <a:r>
              <a:rPr lang="en-GB" dirty="0" smtClean="0"/>
              <a:t> Router default </a:t>
            </a:r>
            <a:r>
              <a:rPr lang="en-GB" dirty="0" smtClean="0"/>
              <a:t>admin password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3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r>
              <a:rPr lang="en-GB" dirty="0" smtClean="0"/>
              <a:t>–  Spies are snooping on Airport </a:t>
            </a:r>
            <a:r>
              <a:rPr lang="en-GB" dirty="0" err="1" smtClean="0"/>
              <a:t>WiFi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#Snowden doc - Canada’s CSEC </a:t>
            </a:r>
          </a:p>
          <a:p>
            <a:pPr lvl="2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www.cbc.ca/news2/pdf/airports_redacted.pdf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4407014" cy="32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protect your privacy &amp;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devices, sort of, periodically randomise MAC addresses e.g. Apple </a:t>
            </a:r>
            <a:r>
              <a:rPr lang="en-GB" dirty="0" err="1" smtClean="0"/>
              <a:t>IoS</a:t>
            </a:r>
            <a:r>
              <a:rPr lang="en-GB" dirty="0" smtClean="0"/>
              <a:t>, but </a:t>
            </a:r>
            <a:r>
              <a:rPr lang="en-GB" b="1" dirty="0" smtClean="0"/>
              <a:t>not</a:t>
            </a:r>
            <a:r>
              <a:rPr lang="en-GB" dirty="0" smtClean="0"/>
              <a:t> if they are probing for an Out of Range SSID access point connection</a:t>
            </a:r>
          </a:p>
          <a:p>
            <a:r>
              <a:rPr lang="en-GB" dirty="0" smtClean="0"/>
              <a:t>You can try to pollute e.g. TfL MAC address snooping with a </a:t>
            </a:r>
            <a:r>
              <a:rPr lang="en-GB" b="1" dirty="0" err="1" smtClean="0"/>
              <a:t>macchanger</a:t>
            </a:r>
            <a:r>
              <a:rPr lang="en-GB" b="1" dirty="0" smtClean="0"/>
              <a:t> </a:t>
            </a:r>
            <a:r>
              <a:rPr lang="en-GB" dirty="0" smtClean="0"/>
              <a:t>script to create multiple legitimate looking but fake </a:t>
            </a:r>
            <a:r>
              <a:rPr lang="en-GB" dirty="0" err="1" smtClean="0"/>
              <a:t>WiFi</a:t>
            </a:r>
            <a:r>
              <a:rPr lang="en-GB" dirty="0" smtClean="0"/>
              <a:t> MAC address signals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11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protect your privacy &amp;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It is easy for attackers to change the SSID of their own “Evil Twin” </a:t>
            </a:r>
            <a:r>
              <a:rPr lang="en-GB" dirty="0" err="1" smtClean="0"/>
              <a:t>WiFi</a:t>
            </a:r>
            <a:r>
              <a:rPr lang="en-GB" dirty="0" smtClean="0"/>
              <a:t> access points to something plausible e.g. McDonalds Free </a:t>
            </a:r>
            <a:r>
              <a:rPr lang="en-GB" dirty="0" err="1" smtClean="0"/>
              <a:t>WiFi</a:t>
            </a:r>
            <a:r>
              <a:rPr lang="en-GB" dirty="0"/>
              <a:t> </a:t>
            </a:r>
            <a:r>
              <a:rPr lang="en-GB" dirty="0" smtClean="0"/>
              <a:t>to try a Man-In-The-Middle attack on you.</a:t>
            </a:r>
          </a:p>
          <a:p>
            <a:pPr lvl="1"/>
            <a:r>
              <a:rPr lang="en-GB" dirty="0" smtClean="0"/>
              <a:t>You can </a:t>
            </a:r>
            <a:r>
              <a:rPr lang="en-GB" b="1" dirty="0" smtClean="0"/>
              <a:t>fake lots of SSID </a:t>
            </a:r>
            <a:r>
              <a:rPr lang="en-GB" dirty="0" smtClean="0"/>
              <a:t>for propaganda slogans  with an </a:t>
            </a:r>
            <a:r>
              <a:rPr lang="en-GB" b="1" dirty="0" smtClean="0"/>
              <a:t>mdk3</a:t>
            </a:r>
            <a:r>
              <a:rPr lang="en-GB" dirty="0" smtClean="0"/>
              <a:t> script</a:t>
            </a:r>
          </a:p>
          <a:p>
            <a:r>
              <a:rPr lang="en-GB" dirty="0" smtClean="0"/>
              <a:t>Only use encrypted https:// web connections if you are logging in to email or banking or e-commerce sites</a:t>
            </a:r>
          </a:p>
          <a:p>
            <a:r>
              <a:rPr lang="en-GB" dirty="0" smtClean="0"/>
              <a:t>Use a commercial or private Virtual Private Network VPN if using public “Free” </a:t>
            </a:r>
            <a:r>
              <a:rPr lang="en-GB" dirty="0" err="1" smtClean="0"/>
              <a:t>WiFi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23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Anonymity loves Crowds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Domestic or Foreign intelligence agencies usually do not spy on you directly, they use &amp; abuse the massive Commercial / Private Sector / Domestic </a:t>
            </a:r>
            <a:r>
              <a:rPr lang="en-GB" dirty="0" err="1" smtClean="0"/>
              <a:t>WiFi</a:t>
            </a:r>
            <a:r>
              <a:rPr lang="en-GB" dirty="0" smtClean="0"/>
              <a:t> infrastructure</a:t>
            </a:r>
          </a:p>
          <a:p>
            <a:r>
              <a:rPr lang="en-GB" dirty="0" smtClean="0"/>
              <a:t>Provided you do not exceed the radio transmission power levels, there is no regulation of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 smtClean="0"/>
              <a:t>i.e. snoopers have equal rights to use the same </a:t>
            </a:r>
            <a:r>
              <a:rPr lang="en-GB" dirty="0" err="1" smtClean="0"/>
              <a:t>WiFi</a:t>
            </a:r>
            <a:r>
              <a:rPr lang="en-GB" dirty="0" smtClean="0"/>
              <a:t> signals &amp; protocols that you do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4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City of London </a:t>
            </a:r>
            <a:r>
              <a:rPr lang="en-GB" dirty="0" err="1" smtClean="0"/>
              <a:t>WiFi</a:t>
            </a:r>
            <a:r>
              <a:rPr lang="en-GB" dirty="0" smtClean="0"/>
              <a:t> bins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hlinkClick r:id="rId3"/>
              </a:rPr>
              <a:t>https://qz.com/112873/this-recycling-bin-is-following-you</a:t>
            </a:r>
            <a:r>
              <a:rPr lang="en-GB" sz="1600" dirty="0" smtClean="0">
                <a:hlinkClick r:id="rId3"/>
              </a:rPr>
              <a:t>/</a:t>
            </a:r>
            <a:endParaRPr lang="en-GB" sz="16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7362"/>
            <a:ext cx="6876256" cy="39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TfL Tube </a:t>
            </a:r>
            <a:r>
              <a:rPr lang="en-GB" dirty="0" err="1" smtClean="0"/>
              <a:t>WiFi</a:t>
            </a:r>
            <a:r>
              <a:rPr lang="en-GB" dirty="0" smtClean="0"/>
              <a:t> snooping pilot</a:t>
            </a:r>
            <a:br>
              <a:rPr lang="en-GB" dirty="0" smtClean="0"/>
            </a:br>
            <a:r>
              <a:rPr lang="en-GB" dirty="0" smtClean="0"/>
              <a:t>Nov – Dec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content.tfl.gov.uk/review-tfl-wifi-pilot.pdf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2543322" cy="3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TfL Tube </a:t>
            </a:r>
            <a:r>
              <a:rPr lang="en-GB" dirty="0" err="1" smtClean="0"/>
              <a:t>WiFi</a:t>
            </a:r>
            <a:r>
              <a:rPr lang="en-GB" dirty="0" smtClean="0"/>
              <a:t> snooping pilot</a:t>
            </a:r>
            <a:br>
              <a:rPr lang="en-GB" dirty="0" smtClean="0"/>
            </a:br>
            <a:r>
              <a:rPr lang="en-GB" dirty="0" smtClean="0"/>
              <a:t>Nov – Dec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content.tfl.gov.uk/review-tfl-wifi-pilot.pdf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7" y="2204864"/>
            <a:ext cx="6512581" cy="42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lots of </a:t>
            </a:r>
            <a:r>
              <a:rPr lang="en-GB" dirty="0" err="1" smtClean="0"/>
              <a:t>WiFi</a:t>
            </a:r>
            <a:r>
              <a:rPr lang="en-GB" dirty="0" smtClean="0"/>
              <a:t> Access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Previous slide TfL snooped via 1070 Aps</a:t>
            </a:r>
          </a:p>
          <a:p>
            <a:r>
              <a:rPr lang="en-GB" dirty="0" smtClean="0"/>
              <a:t>An idea of just how dense the UK </a:t>
            </a:r>
            <a:r>
              <a:rPr lang="en-GB" dirty="0" err="1" smtClean="0"/>
              <a:t>WiFi</a:t>
            </a:r>
            <a:r>
              <a:rPr lang="en-GB" dirty="0" smtClean="0"/>
              <a:t> space is: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0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wigle.net – </a:t>
            </a:r>
            <a:r>
              <a:rPr lang="en-GB" dirty="0" err="1"/>
              <a:t>WiFi</a:t>
            </a:r>
            <a:r>
              <a:rPr lang="en-GB" dirty="0"/>
              <a:t> Access Point SSID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wigle.net -15 </a:t>
            </a:r>
            <a:r>
              <a:rPr lang="en-GB" dirty="0" err="1" smtClean="0"/>
              <a:t>Hanbury</a:t>
            </a:r>
            <a:r>
              <a:rPr lang="en-GB" dirty="0" smtClean="0"/>
              <a:t> Street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192688" cy="381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On-screen Show (4:3)</PresentationFormat>
  <Paragraphs>166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Demonstration of Mobile Device WiFi Operational (In)Security, </vt:lpstr>
      <vt:lpstr>Anonymity loves Crowds  –  Spies are snooping on MobilePhones</vt:lpstr>
      <vt:lpstr>Anonymity loves Crowds  –  Spies are snooping on Airport WiFi</vt:lpstr>
      <vt:lpstr>Anonymity loves Crowds  </vt:lpstr>
      <vt:lpstr>2013 City of London WiFi bins</vt:lpstr>
      <vt:lpstr>TfL Tube WiFi snooping pilot Nov – Dec 2016</vt:lpstr>
      <vt:lpstr>TfL Tube WiFi snooping pilot Nov – Dec 2016</vt:lpstr>
      <vt:lpstr>There are lots of WiFi Access Points</vt:lpstr>
      <vt:lpstr>wigle.net – WiFi Access Point SSID</vt:lpstr>
      <vt:lpstr>wigle.net – WiFi Access Point SSID</vt:lpstr>
      <vt:lpstr>wigle.net – WiFi Access Point SSID</vt:lpstr>
      <vt:lpstr>wigle.net – WiFi Access Point SSID</vt:lpstr>
      <vt:lpstr>wigle.net – WiFi Access Point SSID</vt:lpstr>
      <vt:lpstr>wigle.net – WiFi Access Point SSID</vt:lpstr>
      <vt:lpstr>wigle.net – WiFi Access Point SSID</vt:lpstr>
      <vt:lpstr>Anonymity loves Crowds  – could be anywhere in UK</vt:lpstr>
      <vt:lpstr>Anonymity loves Crowds  – could be anywhere in UK</vt:lpstr>
      <vt:lpstr>Anonymity loves Crowds  – could be on the move</vt:lpstr>
      <vt:lpstr>Anonymity loves Crowds  – could be tracked on the move</vt:lpstr>
      <vt:lpstr>Anonymity loves Crowds  –  I know where you have been</vt:lpstr>
      <vt:lpstr>Anonymity loves Crowds  –  several candidate locations</vt:lpstr>
      <vt:lpstr>Anonymity loves Crowds  –  Tracking your Home Address ?</vt:lpstr>
      <vt:lpstr>Anonymity loves Crowds  only 3 data points to de-anonymise ? </vt:lpstr>
      <vt:lpstr>Anonymity loves Crowds  –  trying to hide with unique ID</vt:lpstr>
      <vt:lpstr>Grabbing WiFi MAC &amp; SSID &amp; Probes</vt:lpstr>
      <vt:lpstr>Grabbing WiFi MAC &amp; SSID &amp; Probes</vt:lpstr>
      <vt:lpstr>Grabbing WiFi MAC &amp; SSID &amp; Probes</vt:lpstr>
      <vt:lpstr>Grabbing WiFi MAC &amp; SSID &amp; Probes</vt:lpstr>
      <vt:lpstr>How to protect your privacy &amp; security</vt:lpstr>
      <vt:lpstr>How to protect your privacy &amp; security</vt:lpstr>
      <vt:lpstr>How to protect your privacy &amp; security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2017-09-12T11:56:53Z</dcterms:created>
  <dcterms:modified xsi:type="dcterms:W3CDTF">2017-09-12T11:57:23Z</dcterms:modified>
</cp:coreProperties>
</file>